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5" r:id="rId4"/>
  </p:sldMasterIdLst>
  <p:sldIdLst>
    <p:sldId id="267" r:id="rId5"/>
    <p:sldId id="268" r:id="rId6"/>
    <p:sldId id="277" r:id="rId7"/>
    <p:sldId id="278" r:id="rId8"/>
    <p:sldId id="269" r:id="rId9"/>
    <p:sldId id="270" r:id="rId10"/>
    <p:sldId id="271" r:id="rId11"/>
    <p:sldId id="272" r:id="rId12"/>
    <p:sldId id="279" r:id="rId13"/>
    <p:sldId id="273" r:id="rId14"/>
    <p:sldId id="274" r:id="rId15"/>
    <p:sldId id="275" r:id="rId16"/>
    <p:sldId id="276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8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CC3-0E32-4F09-BB7F-F671FFB3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1405-DD98-4BF4-835E-738AFD1A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C5F0-E2BB-48D0-B217-106726C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671B-C70B-4CFD-881A-EA2E1385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EEC2-ECDF-4849-B83E-3F5A8BB7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7502-1A40-45F1-BB61-C457241E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AE2D5-F78B-429F-9320-7D75F6E6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07C7-9128-4E71-890A-6458753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45B7-7BFD-47BF-AFAE-D359094F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5978-E494-43B9-A4D9-3F8AAE54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8FC89-547A-4BD5-AE6C-63B483E3A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13D7-9BB4-44ED-9BEC-DBFBE490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1D0E-3B9C-4C73-B1D4-DF708C1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2A1D-12C9-467D-B201-945C4C7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76FC-10B6-4EEC-8AC8-419718F8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784D-7FF0-4CBA-B1F8-993DE5F18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C5758-395E-4A95-8B1A-FCE2EF41C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8AA53-D654-4A52-B354-B1B07846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0FF9-67D4-4A06-9030-31389023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38A5-655B-4827-B885-D735227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9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68C-6C78-43BE-BC3E-90EB9846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AF5B-ED99-4DEC-86CC-C014D60AB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A2ED-F96D-4861-B290-864A30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E698-5E0A-43DF-B293-6C21CB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40F11-977A-4BE1-A8F5-C11E04F9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5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E31C-F563-401F-9A56-0B93F84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E4BA-3D4B-4868-A4B3-82F6F5EE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FCEA-4659-4F74-B01A-C41BAE1F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4C41-D30A-4726-9B6E-A459550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E72CA-5FD2-434C-AAC9-8AC4845A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8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849D-224E-471A-9092-7444BCAD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6D56-920F-4981-B8D9-E652120C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16482-96E4-4250-85C2-6258A66C3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F6C6D-3968-4D8C-BFBF-50AA217F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25831-1B92-482E-8E36-5B0BD80C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A37B5-A89D-45F6-BDAD-E936502B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D41F-D636-4114-9763-6A00E348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CB4DC-49ED-409C-BE22-7F60A1A5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128AC-E5FB-413C-87F2-8242B4EC2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E1121-BD7B-4A5B-8FDA-9CBFDEA53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86407-E98B-4993-BF12-6F48B3979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F42EE-3893-4ECE-BB4A-F4F3D10E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20061-2182-4ED5-A254-D2D737B7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88B07-5BBB-4820-B3A8-FA16A573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48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D91A-5254-4A84-A123-93CD7506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04A1-055E-4191-9987-A8F7C35C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6AE09-4511-4BB7-B0FC-C6E1DE3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33DD4-B2C9-4ABF-B1EC-7AE3B625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6084A-9464-4539-A452-714B1E42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1564B-F377-488E-BC58-13D6B680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18A-C177-4C2C-838C-17DA6092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57F2-EBEF-4147-B772-B22875C6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0A26-BF2B-4705-9A15-4D17F1C8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7139A-FA10-495B-A824-BE76C6EB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C5A7F-C684-44B3-B3A2-4C179A28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3A8-842D-40BC-BD5A-3AC80307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80AA-4149-41D0-9F93-E81E566B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8F8-5D9B-4E9C-81BC-F53F25FC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1170-0581-41DA-845F-FAB7238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AAA9-ED5C-4AB8-A916-DA72358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7F69-1F52-41BA-9C50-B8464358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CA5D-A2AB-4B57-8745-B8C7CC78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0B06-682A-46E1-B4E0-BBC10BA7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51A35-FF58-45F7-974A-1D49985FE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CE96-9442-4044-A571-6F55A16C4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4C27-FCF6-4D98-9D36-5FA58F5F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05BA3-D8D8-4357-A373-58B19F67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6A9CB-F4BB-4FE4-993A-E33126F8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57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D097-3D8E-402B-AEA3-BD76553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10E31-8391-41AC-B261-96DECE270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AF3C-FE40-4547-BD62-5C8B782A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E61DB-EC40-443F-9C3F-376B796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A442-EDE8-4628-90ED-B637501F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2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55B03-2CE8-435D-8CFB-D44655055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D64DF-6E10-457B-B596-3ABF60EF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2F46E-3F68-427A-8E9F-36AF5966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36F2-C501-4EB8-93E8-EA5AFF32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557B-67E5-46D7-BFBA-4277A68C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4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E729-1164-4E72-9164-30CD3F4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223E4-AA37-4A25-9678-1DBA8981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43B7E-DC51-4E94-934D-B15FEF01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29C48-E9E8-49AA-BE3E-0BDF3235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9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E6EE-F130-48E7-903F-A44412D20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638DA-E6AB-49B1-BFDE-BDE1654FB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09A1-EE01-477A-B7E6-5AC43BBC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F0819-059E-4BB4-AE83-A8E7B6BE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F8BD-2F14-4448-9DA5-F7891CBA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55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DAA-6EE0-4C70-9DDF-318DA67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525F-D658-46D3-8612-599C6634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8DB2-5208-41EE-B483-FC3B6BAC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B9AC5-CE42-448A-A3CC-80F6DC0D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026B-E7A3-43E0-A9E0-714DD557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5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8EE-F8BE-42AF-888B-622A5965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83DE5-20F3-41CF-8721-E8D72864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8132-1D64-4DD2-A8F5-5DA9C4A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9F9B-9EDB-4A9C-A330-7E1BD1E5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CC0C-6AE3-442A-95B9-D9D2A9F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8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89DE-5DC7-4DB4-BDEE-6C138684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489F-C514-4428-9627-A05D7A9B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A64C4-7EDB-4076-8647-41647671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81F93-0832-48A8-B518-1BBB0F5B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5EA5-40D2-4141-A9AB-C7624821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6B242-E843-49A6-B456-5B3F3247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3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6D4-FF95-4799-82F1-6FFA1FDE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5A467-D50F-44F1-AC22-217FFA42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0997B-B1C1-4272-B3C9-A373B2A1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F306E-AF27-4D06-94C2-0A6FCFE36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8024C-3D97-42D0-B3A7-0D14FA376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E34FB-609B-4753-B4FE-D122D962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4BF49-1A97-44DD-82F7-3C0CB95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6616-6513-4FC6-9E58-A7D404F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3F3D-7BC8-4EFB-8543-87D2D9B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564F-F2DE-4FA7-AFE4-DE893B0A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867C9-9CB1-4BFA-8AFA-A283616C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E40EE-7E25-4935-9ABB-DA65A6FC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E371-A0BD-4CD1-899F-474D78C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9F8B-BFF2-43BC-A377-69569A1D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E3DF-8B7C-4CDD-B4C3-F3D8406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0AE1-32B4-4010-82F3-1A499427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894C-44FA-4FA1-85D5-1A2A5550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09A32-CCB2-4ABE-866A-FF4A7A44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E1C04-5D2A-4496-A2DA-87C5CF5F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2BCCF-E7B8-4837-AE14-741016B2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1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EFF5-BED2-4466-95BB-759FA7D2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3857-CA75-4A4E-AAAA-1CF6F6B2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A25D3-6E09-43FC-9B33-344F6B69F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D9F7D-DE39-4E68-AB94-5A1811E0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DAD2-9D1F-4DFB-A9FA-BD57C582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0F96C-D519-45D1-A77E-BA8C2422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F104-CC48-43B3-B582-49B73F49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D1B43-057E-4C01-952B-D4A29435F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05C3D-EA7B-4F5B-BB78-F92337AE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9C1FB-145A-4D47-A22C-D7FD15EA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87A2E-273B-4E05-9671-98A10EB0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8A999-CF5B-4922-86FB-3ED2B284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0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F047-B230-4142-B254-B3E7F67B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2A942-57E1-46F5-97DF-EE4C5760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C6F0-E811-47E0-B45F-19252E6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62D1-D6BC-42EE-8185-4EF653D6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8F71-3F6B-43D2-8F39-6544FDD5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9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8D664-BB75-4A69-A5C3-1EE304C20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2CBC-80D8-4AC2-ADD7-4FEDF9898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E841-1000-4939-8F45-770F8BD3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F4C-04C7-4651-A6D9-7DA43E91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302E-B36A-4E4E-9F4B-05A12188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6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" y="319"/>
            <a:ext cx="1396537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1396538" y="-1"/>
            <a:ext cx="10795463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1635971" y="6373369"/>
            <a:ext cx="556029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S:\Marketing\Graphics\Intera Logos\INTERA Logos at 300 DPI\INTERA Logo with blue 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" y="6172200"/>
            <a:ext cx="113909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11643360" y="6492240"/>
            <a:ext cx="53340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fld id="{FE64A2C2-AACE-4D2B-BEF7-8724032BF58B}" type="slidenum">
              <a:rPr lang="en-US" sz="1200" b="1" kern="1200" smtClean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marL="0" marR="0" algn="ct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396538" y="6373368"/>
            <a:ext cx="10246823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Box 3"/>
          <p:cNvSpPr txBox="1"/>
          <p:nvPr userDrawn="1"/>
        </p:nvSpPr>
        <p:spPr>
          <a:xfrm>
            <a:off x="1638301" y="6538914"/>
            <a:ext cx="4762500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i="1" kern="1200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72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85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9A72-93D2-4518-900C-96215F2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95B6-3241-4A88-8F06-3C668EA7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C657F-FA7E-4959-9770-3D05841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C18FA-B61F-49D0-9AD6-8AEB7712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62BA-1815-4EDD-BBF7-F1E509E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A7F2-ADC5-4A52-878D-2AA21C5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9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86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23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09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8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D5B-79BF-4F9B-BAF8-02A606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8BA6-DC32-42F9-A44A-0A0BF8B8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F7-E487-4ADC-8B16-548CA8E8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970D-B878-4986-8304-C0B0DE0D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F2E08-D513-4DAB-87AA-58DC8CCA2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DDB34-481D-44D4-B4BC-18B66CF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FF435-1F8D-4E5A-AFDC-5A1606A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7B8CA-76A5-4DF7-82FD-F58AEF3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0CDA-9323-4A03-B7C8-C73D5F42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F8FF-E4BC-4429-BE1E-34E2EE1E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3E6D8-AEF7-45B9-BF67-DD388756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4824-50EC-4D92-AD59-246D63A4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4C55A-0797-4FBB-A33F-8B3563BF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CC73-F104-4C9D-9B76-3CDE53A6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00AE3-42FE-486F-8686-5A520A59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92C6-2BC6-440E-8E7B-80E4427C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B197-2936-4D73-9B8A-C1C8E06D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DEC8B-3CF4-4216-9415-7AFE3A23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5C153-41AF-427A-A55C-A7251061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CADB-B6F3-4078-8413-1AB0D2BD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5E63-F31D-440E-811E-77F038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9BE-C2D6-4BEC-9333-33E88F84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D15D4-33A3-4898-98ED-5E49B4DAD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D576-D76E-4E24-BE9B-C8FDA107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E24A7-D50B-4B6E-A585-E1E9F77B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B412C-4D40-4DFA-A58E-C94A82D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954-460F-47B7-A1AD-BFFDED5C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31197-1EDE-4C95-9D2B-450B8AF8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F1DE-A643-47E1-9F20-E2EC5E86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AC3E-C6DB-4943-96AD-54821C1D5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1CE9-A747-46C1-9BF6-74355CC5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1EF0-13AA-45F6-A5E9-B92C4AEA3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44EE3A-A689-44D3-8CCE-F98B1C4C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AD47-2D27-4E3E-882C-86BEEFECC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71157-7970-48F9-9521-FE2575A44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7D2-B9E7-47BE-9581-0B65A7E96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0655-13B7-4887-AF48-6F86BB52E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962C1-4C3F-460A-BEA8-E6440B20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A3B06-2E9C-4616-A681-1C91DE13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F3E4-B2E5-4D6F-BC52-6D52B2328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9A02-EA52-4CCF-BB99-188D110E6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D492-D3C3-468C-8095-1272B62F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7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rkushnereit@intera.co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1"/>
          <a:stretch/>
        </p:blipFill>
        <p:spPr bwMode="auto">
          <a:xfrm>
            <a:off x="1524000" y="319"/>
            <a:ext cx="9144000" cy="6857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2514600" y="685800"/>
            <a:ext cx="7696200" cy="1371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QGIS</a:t>
            </a:r>
          </a:p>
          <a:p>
            <a:pPr algn="ctr"/>
            <a:endParaRPr lang="en-US" sz="20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Times New Roman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A free powerful alternative to ArcMap</a:t>
            </a:r>
            <a:endParaRPr lang="en-US" sz="20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7199436" y="4343400"/>
            <a:ext cx="3087565" cy="1295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r>
              <a:rPr lang="en-US" sz="12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2017</a:t>
            </a:r>
            <a:endParaRPr lang="en-US" sz="12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1"/>
            <a:ext cx="533400" cy="6857683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50" y="4495801"/>
            <a:ext cx="3400050" cy="6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Background, Scale Bar and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here we can export to a pdf or </a:t>
            </a:r>
            <a:r>
              <a:rPr lang="en-US" sz="2400" dirty="0" err="1"/>
              <a:t>png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1D31CCE-65D4-410C-89EB-979521CD2E35}"/>
              </a:ext>
            </a:extLst>
          </p:cNvPr>
          <p:cNvSpPr/>
          <p:nvPr/>
        </p:nvSpPr>
        <p:spPr>
          <a:xfrm>
            <a:off x="4201686" y="2114089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5EDAD-3963-4AD3-AF2D-649EA3C59A26}"/>
              </a:ext>
            </a:extLst>
          </p:cNvPr>
          <p:cNvSpPr/>
          <p:nvPr/>
        </p:nvSpPr>
        <p:spPr>
          <a:xfrm>
            <a:off x="4534871" y="2126530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Layout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Map Layout feature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legend(s)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scalebar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title and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map to image or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3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closing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QGIS provides a free alternative to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capable of performing many GIS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easy user interface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7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closing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Ross Kushnereit</a:t>
            </a:r>
            <a:endParaRPr lang="en-US" dirty="0">
              <a:hlinkClick r:id="rId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rkushnereit@intera.com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512-425-2012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331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 that can be done in ArcMap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tabular data. (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/long)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Making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Georeferencing images.</a:t>
            </a:r>
          </a:p>
          <a:p>
            <a:endParaRPr lang="en-US" dirty="0"/>
          </a:p>
          <a:p>
            <a:r>
              <a:rPr lang="en-US" dirty="0"/>
              <a:t>More complex GIS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Interpolation.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Geoprocessing.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11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vs closed source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means that the software is not proprietary, is free and anybody can use the software.</a:t>
            </a:r>
          </a:p>
          <a:p>
            <a:endParaRPr lang="en-US" dirty="0"/>
          </a:p>
          <a:p>
            <a:r>
              <a:rPr lang="en-US" dirty="0"/>
              <a:t>Examples of other open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Google assistant (Google home)</a:t>
            </a:r>
          </a:p>
          <a:p>
            <a:pPr lvl="1"/>
            <a:endParaRPr lang="en-US" dirty="0"/>
          </a:p>
          <a:p>
            <a:r>
              <a:rPr lang="en-US" dirty="0"/>
              <a:t>Examples of closed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Anything developed by Microsoft (such as MS office)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ESRI products like ArcMap and </a:t>
            </a:r>
            <a:r>
              <a:rPr lang="en-US" dirty="0" err="1"/>
              <a:t>Arcpy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Adobe pdf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software you would have to pay for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8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presentation, we will preform some simple routines a GIS analyst would often perform.</a:t>
            </a:r>
          </a:p>
          <a:p>
            <a:endParaRPr lang="en-US" dirty="0"/>
          </a:p>
          <a:p>
            <a:r>
              <a:rPr lang="en-US" dirty="0"/>
              <a:t>(In this case an informal survey of people’s favorite bars in Austin TX)</a:t>
            </a:r>
          </a:p>
          <a:p>
            <a:endParaRPr lang="en-US" dirty="0"/>
          </a:p>
          <a:p>
            <a:r>
              <a:rPr lang="en-US" dirty="0"/>
              <a:t>We will: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csv file with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csv to QGIS and view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, and label the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map layout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Scalebar and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png</a:t>
            </a:r>
            <a:r>
              <a:rPr lang="en-US" dirty="0"/>
              <a:t> or pdf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81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with point data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3AAD7-E7FC-4BBC-BA75-04532493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1904713"/>
            <a:ext cx="3038821" cy="40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csv or delaminated text files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a </a:t>
            </a:r>
            <a:r>
              <a:rPr lang="en-US" sz="2400" dirty="0" err="1"/>
              <a:t>Basemap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Labels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5" y="1979908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map layout tool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721</Words>
  <Application>Microsoft Office PowerPoint</Application>
  <PresentationFormat>Widescreen</PresentationFormat>
  <Paragraphs>193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Black</vt:lpstr>
      <vt:lpstr>Arial Narrow</vt:lpstr>
      <vt:lpstr>Calibri</vt:lpstr>
      <vt:lpstr>Calibri Light</vt:lpstr>
      <vt:lpstr>Times New Roman</vt:lpstr>
      <vt:lpstr>Office Theme</vt:lpstr>
      <vt:lpstr>Custom Design</vt:lpstr>
      <vt:lpstr>1_Custom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19</cp:revision>
  <dcterms:created xsi:type="dcterms:W3CDTF">2018-05-11T13:26:19Z</dcterms:created>
  <dcterms:modified xsi:type="dcterms:W3CDTF">2018-05-18T18:31:57Z</dcterms:modified>
</cp:coreProperties>
</file>